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6" r:id="rId2"/>
    <p:sldId id="258" r:id="rId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5"/>
    <p:restoredTop sz="94754"/>
  </p:normalViewPr>
  <p:slideViewPr>
    <p:cSldViewPr>
      <p:cViewPr varScale="1">
        <p:scale>
          <a:sx n="98" d="100"/>
          <a:sy n="98" d="100"/>
        </p:scale>
        <p:origin x="280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3A49FB-C41F-436E-AF36-2E162E8B344C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46A57-4D27-4FE2-A111-7F31BD7FAAC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720483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pt-PT" altLang="pt-PT"/>
          </a:p>
        </p:txBody>
      </p:sp>
      <p:sp>
        <p:nvSpPr>
          <p:cNvPr id="14340" name="Marcador de Posição do Cabeçalho 5"/>
          <p:cNvSpPr>
            <a:spLocks noGrp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1pPr>
            <a:lvl2pPr marL="685817" indent="-263776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2pPr>
            <a:lvl3pPr marL="1055103" indent="-211021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3pPr>
            <a:lvl4pPr marL="1477145" indent="-211021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4pPr>
            <a:lvl5pPr marL="1899186" indent="-211021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5pPr>
            <a:lvl6pPr marL="2321227" indent="-21102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6pPr>
            <a:lvl7pPr marL="2743269" indent="-21102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7pPr>
            <a:lvl8pPr marL="3165310" indent="-21102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8pPr>
            <a:lvl9pPr marL="3587351" indent="-21102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r>
              <a:rPr kumimoji="0" lang="pt-PT" altLang="pt-PT" sz="1200">
                <a:latin typeface="Times New Roman" pitchFamily="18" charset="0"/>
              </a:rPr>
              <a:t>1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Marcador de Posição da Imagem do Diapositivo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5363" name="Marcador de Posição de Nota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pt-PT" altLang="pt-PT"/>
          </a:p>
        </p:txBody>
      </p:sp>
      <p:sp>
        <p:nvSpPr>
          <p:cNvPr id="15364" name="Marcador de Posição do Número do Diapositivo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1pPr>
            <a:lvl2pPr marL="741503" indent="-284292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2pPr>
            <a:lvl3pPr marL="1141564" indent="-227141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3pPr>
            <a:lvl4pPr marL="1598775" indent="-227141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4pPr>
            <a:lvl5pPr marL="2055986" indent="-227141" defTabSz="882184" eaLnBrk="0" hangingPunct="0">
              <a:spcBef>
                <a:spcPct val="30000"/>
              </a:spcBef>
              <a:defRPr kumimoji="1" sz="1100">
                <a:solidFill>
                  <a:schemeClr val="tx1"/>
                </a:solidFill>
                <a:latin typeface="Arial" charset="0"/>
              </a:defRPr>
            </a:lvl5pPr>
            <a:lvl6pPr marL="2478028" indent="-22714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6pPr>
            <a:lvl7pPr marL="2900069" indent="-22714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7pPr>
            <a:lvl8pPr marL="3322110" indent="-22714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8pPr>
            <a:lvl9pPr marL="3744152" indent="-227141" defTabSz="882184" eaLnBrk="0" fontAlgn="base" hangingPunct="0">
              <a:spcBef>
                <a:spcPct val="3000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EE8556BB-2B93-489D-83AC-56BE1D74215B}" type="slidenum">
              <a:rPr kumimoji="0" lang="pt-PT" altLang="pt-PT" sz="1200">
                <a:cs typeface="Arial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kumimoji="0" lang="pt-PT" altLang="pt-PT" sz="1200">
              <a:cs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709661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61993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8434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e Conteúdo 1"/>
          <p:cNvSpPr>
            <a:spLocks noGrp="1"/>
          </p:cNvSpPr>
          <p:nvPr>
            <p:ph/>
          </p:nvPr>
        </p:nvSpPr>
        <p:spPr>
          <a:xfrm>
            <a:off x="1524000" y="609601"/>
            <a:ext cx="10399184" cy="5451475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3" name="Rectangle 3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4" name="Rectangle 3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PT"/>
          </a:p>
        </p:txBody>
      </p:sp>
      <p:sp>
        <p:nvSpPr>
          <p:cNvPr id="5" name="Rectangle 3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1FFCC-1808-4C21-837A-7B22F5A613AC}" type="slidenum">
              <a:rPr lang="pt-PT"/>
              <a:pPr>
                <a:defRPr/>
              </a:pPr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94089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c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74455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72305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32669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92420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6046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32962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732102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413903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6730FB-1F3A-4794-9AA7-9AA1FF0B805B}" type="datetimeFigureOut">
              <a:rPr lang="pt-PT" smtClean="0"/>
              <a:t>24/09/25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04EB0-2596-426B-9B19-615F047F52B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69616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11"/>
          <p:cNvSpPr>
            <a:spLocks noChangeArrowheads="1"/>
          </p:cNvSpPr>
          <p:nvPr/>
        </p:nvSpPr>
        <p:spPr bwMode="auto">
          <a:xfrm>
            <a:off x="1524000" y="3643283"/>
            <a:ext cx="9144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pt-PT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</a:rPr>
              <a:t>Título da Comunicação Oral </a:t>
            </a:r>
            <a:endParaRPr lang="pt-PT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11"/>
          <p:cNvSpPr>
            <a:spLocks noChangeArrowheads="1"/>
          </p:cNvSpPr>
          <p:nvPr/>
        </p:nvSpPr>
        <p:spPr bwMode="auto">
          <a:xfrm>
            <a:off x="1541359" y="4820380"/>
            <a:ext cx="914400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0000"/>
              <a:buFont typeface="Wingdings" pitchFamily="2" charset="2"/>
              <a:buChar char="u"/>
              <a:defRPr sz="3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tx2"/>
              </a:buClr>
              <a:buSzPct val="60000"/>
              <a:buFont typeface="Wingdings" pitchFamily="2" charset="2"/>
              <a:buChar char="t"/>
              <a:defRPr sz="3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1800" b="1" dirty="0">
                <a:latin typeface="Arial" charset="0"/>
                <a:cs typeface="Arial" charset="0"/>
              </a:rPr>
              <a:t>Autor(</a:t>
            </a:r>
            <a:r>
              <a:rPr lang="pt-PT" altLang="pt-PT" sz="1800" b="1" dirty="0" err="1">
                <a:latin typeface="Arial" charset="0"/>
                <a:cs typeface="Arial" charset="0"/>
              </a:rPr>
              <a:t>es</a:t>
            </a:r>
            <a:r>
              <a:rPr lang="pt-PT" altLang="pt-PT" sz="1800" b="1" dirty="0">
                <a:latin typeface="Arial" charset="0"/>
                <a:cs typeface="Arial" charset="0"/>
              </a:rPr>
              <a:t>) da Comunicação</a:t>
            </a:r>
            <a:r>
              <a:rPr lang="pt-PT" altLang="pt-PT" sz="1800" b="1" baseline="30000" dirty="0">
                <a:latin typeface="Arial" charset="0"/>
                <a:cs typeface="Arial" charset="0"/>
              </a:rPr>
              <a:t>1</a:t>
            </a: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pt-PT" altLang="pt-PT" sz="2400" b="1" dirty="0">
              <a:latin typeface="Arial" charset="0"/>
              <a:cs typeface="Arial" charset="0"/>
            </a:endParaRPr>
          </a:p>
          <a:p>
            <a:pPr algn="ct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pt-PT" altLang="pt-PT" sz="1600" baseline="30000" dirty="0">
                <a:latin typeface="Arial" charset="0"/>
                <a:cs typeface="Arial" charset="0"/>
              </a:rPr>
              <a:t>1</a:t>
            </a:r>
            <a:r>
              <a:rPr lang="pt-PT" altLang="pt-PT" sz="1600" dirty="0">
                <a:latin typeface="Arial" charset="0"/>
                <a:cs typeface="Arial" charset="0"/>
              </a:rPr>
              <a:t>Afiliação do(s) Autor(</a:t>
            </a:r>
            <a:r>
              <a:rPr lang="pt-PT" altLang="pt-PT" sz="1600" dirty="0" err="1">
                <a:latin typeface="Arial" charset="0"/>
                <a:cs typeface="Arial" charset="0"/>
              </a:rPr>
              <a:t>es</a:t>
            </a:r>
            <a:r>
              <a:rPr lang="pt-PT" altLang="pt-PT" sz="1600" dirty="0">
                <a:latin typeface="Arial" charset="0"/>
                <a:cs typeface="Arial" charset="0"/>
              </a:rPr>
              <a:t>)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57B84E9-EE2F-AD2F-946B-C718F10133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0" cy="3214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367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191344" y="137111"/>
            <a:ext cx="8229600" cy="1011237"/>
          </a:xfrm>
        </p:spPr>
        <p:txBody>
          <a:bodyPr/>
          <a:lstStyle/>
          <a:p>
            <a:pPr algn="l" eaLnBrk="1" hangingPunct="1"/>
            <a:r>
              <a:rPr lang="pt-PT" altLang="pt-PT" dirty="0">
                <a:latin typeface="Impact" pitchFamily="34" charset="0"/>
              </a:rPr>
              <a:t>Subtítulo</a:t>
            </a:r>
          </a:p>
        </p:txBody>
      </p:sp>
      <p:cxnSp>
        <p:nvCxnSpPr>
          <p:cNvPr id="6" name="Conexão recta 5"/>
          <p:cNvCxnSpPr/>
          <p:nvPr/>
        </p:nvCxnSpPr>
        <p:spPr>
          <a:xfrm>
            <a:off x="14631" y="1052736"/>
            <a:ext cx="4572000" cy="1588"/>
          </a:xfrm>
          <a:prstGeom prst="line">
            <a:avLst/>
          </a:prstGeom>
          <a:ln w="2222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58390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1154</TotalTime>
  <Words>22</Words>
  <Application>Microsoft Macintosh PowerPoint</Application>
  <PresentationFormat>Ecrã Panorâmico</PresentationFormat>
  <Paragraphs>7</Paragraphs>
  <Slides>2</Slides>
  <Notes>2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7" baseType="lpstr">
      <vt:lpstr>Arial</vt:lpstr>
      <vt:lpstr>Calibri</vt:lpstr>
      <vt:lpstr>Impact</vt:lpstr>
      <vt:lpstr>Times New Roman</vt:lpstr>
      <vt:lpstr>Tema do Office</vt:lpstr>
      <vt:lpstr>Apresentação do PowerPoint</vt:lpstr>
      <vt:lpstr>Subtítulo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Pedro Teques</dc:creator>
  <cp:lastModifiedBy>Pedro Teques</cp:lastModifiedBy>
  <cp:revision>46</cp:revision>
  <dcterms:created xsi:type="dcterms:W3CDTF">2014-10-31T19:13:09Z</dcterms:created>
  <dcterms:modified xsi:type="dcterms:W3CDTF">2025-09-24T00:59:59Z</dcterms:modified>
</cp:coreProperties>
</file>