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258" r:id="rId2"/>
  </p:sldIdLst>
  <p:sldSz cx="32404050" cy="43205400"/>
  <p:notesSz cx="7099300" cy="10234613"/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sz="11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sz="11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sz="11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sz="11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sz="11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1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11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11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11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3608">
          <p15:clr>
            <a:srgbClr val="A4A3A4"/>
          </p15:clr>
        </p15:guide>
        <p15:guide id="2" pos="10179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2A20"/>
    <a:srgbClr val="339966"/>
    <a:srgbClr val="006699"/>
    <a:srgbClr val="CC0000"/>
    <a:srgbClr val="FF9900"/>
    <a:srgbClr val="F6DC9A"/>
    <a:srgbClr val="FCF3DC"/>
    <a:srgbClr val="969696"/>
    <a:srgbClr val="00008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Destaqu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Estilo Médio 2 - Destaque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Estilo Médio 2 - Destaque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2D5ABB26-0587-4C30-8999-92F81FD0307C}" styleName="Sem Estilo, Sem Grelh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aximized">
    <p:restoredLeft sz="15619" autoAdjust="0"/>
    <p:restoredTop sz="94728" autoAdjust="0"/>
  </p:normalViewPr>
  <p:slideViewPr>
    <p:cSldViewPr>
      <p:cViewPr varScale="1">
        <p:scale>
          <a:sx n="17" d="100"/>
          <a:sy n="17" d="100"/>
        </p:scale>
        <p:origin x="3652" y="168"/>
      </p:cViewPr>
      <p:guideLst>
        <p:guide orient="horz" pos="13608"/>
        <p:guide pos="10179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145" cy="5115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8480" tIns="49240" rIns="98480" bIns="49240" numCol="1" anchor="t" anchorCtr="0" compatLnSpc="1">
            <a:prstTxWarp prst="textNoShape">
              <a:avLst/>
            </a:prstTxWarp>
          </a:bodyPr>
          <a:lstStyle>
            <a:lvl1pPr algn="l" defTabSz="984277">
              <a:defRPr sz="130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3156" y="0"/>
            <a:ext cx="3076144" cy="5115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8480" tIns="49240" rIns="98480" bIns="49240" numCol="1" anchor="t" anchorCtr="0" compatLnSpc="1">
            <a:prstTxWarp prst="textNoShape">
              <a:avLst/>
            </a:prstTxWarp>
          </a:bodyPr>
          <a:lstStyle>
            <a:lvl1pPr algn="r" defTabSz="984277">
              <a:defRPr sz="130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12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23050"/>
            <a:ext cx="3076145" cy="511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8480" tIns="49240" rIns="98480" bIns="49240" numCol="1" anchor="b" anchorCtr="0" compatLnSpc="1">
            <a:prstTxWarp prst="textNoShape">
              <a:avLst/>
            </a:prstTxWarp>
          </a:bodyPr>
          <a:lstStyle>
            <a:lvl1pPr algn="l" defTabSz="984277">
              <a:defRPr sz="130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12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3156" y="9723050"/>
            <a:ext cx="3076144" cy="511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8480" tIns="49240" rIns="98480" bIns="49240" numCol="1" anchor="b" anchorCtr="0" compatLnSpc="1">
            <a:prstTxWarp prst="textNoShape">
              <a:avLst/>
            </a:prstTxWarp>
          </a:bodyPr>
          <a:lstStyle>
            <a:lvl1pPr algn="r" defTabSz="984277">
              <a:defRPr sz="1300"/>
            </a:lvl1pPr>
          </a:lstStyle>
          <a:p>
            <a:pPr>
              <a:defRPr/>
            </a:pPr>
            <a:fld id="{9A162681-DB0A-4675-817A-1FCC20D46467}" type="slidenum">
              <a:rPr lang="en-GB"/>
              <a:pPr>
                <a:defRPr/>
              </a:pPr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0541643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7788" cy="5115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445" tIns="47723" rIns="95445" bIns="47723" numCol="1" anchor="t" anchorCtr="0" compatLnSpc="1">
            <a:prstTxWarp prst="textNoShape">
              <a:avLst/>
            </a:prstTxWarp>
          </a:bodyPr>
          <a:lstStyle>
            <a:lvl1pPr algn="l">
              <a:defRPr sz="130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19868" y="0"/>
            <a:ext cx="3077788" cy="5115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445" tIns="47723" rIns="95445" bIns="47723" numCol="1" anchor="t" anchorCtr="0" compatLnSpc="1">
            <a:prstTxWarp prst="textNoShape">
              <a:avLst/>
            </a:prstTxWarp>
          </a:bodyPr>
          <a:lstStyle>
            <a:lvl1pPr algn="r">
              <a:defRPr sz="130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112963" y="768350"/>
            <a:ext cx="2874962" cy="383698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253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10260" y="4860692"/>
            <a:ext cx="5678782" cy="46057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445" tIns="47723" rIns="95445" bIns="4772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2253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21383"/>
            <a:ext cx="3077788" cy="5115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445" tIns="47723" rIns="95445" bIns="47723" numCol="1" anchor="b" anchorCtr="0" compatLnSpc="1">
            <a:prstTxWarp prst="textNoShape">
              <a:avLst/>
            </a:prstTxWarp>
          </a:bodyPr>
          <a:lstStyle>
            <a:lvl1pPr algn="l">
              <a:defRPr sz="130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253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19868" y="9721383"/>
            <a:ext cx="3077788" cy="5115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445" tIns="47723" rIns="95445" bIns="47723" numCol="1" anchor="b" anchorCtr="0" compatLnSpc="1">
            <a:prstTxWarp prst="textNoShape">
              <a:avLst/>
            </a:prstTxWarp>
          </a:bodyPr>
          <a:lstStyle>
            <a:lvl1pPr algn="r">
              <a:defRPr sz="1300"/>
            </a:lvl1pPr>
          </a:lstStyle>
          <a:p>
            <a:pPr>
              <a:defRPr/>
            </a:pPr>
            <a:fld id="{BAA02CDC-9808-4259-9313-991565EFB609}" type="slidenum">
              <a:rPr lang="en-GB"/>
              <a:pPr>
                <a:defRPr/>
              </a:pPr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6227699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8C46FAD-4D5C-43BE-AC0A-70CD85358DDF}" type="slidenum">
              <a:rPr lang="en-GB" smtClean="0"/>
              <a:pPr/>
              <a:t>1</a:t>
            </a:fld>
            <a:endParaRPr lang="en-GB"/>
          </a:p>
        </p:txBody>
      </p:sp>
      <p:sp>
        <p:nvSpPr>
          <p:cNvPr id="40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12963" y="768350"/>
            <a:ext cx="2874962" cy="3836988"/>
          </a:xfrm>
          <a:ln/>
        </p:spPr>
      </p:sp>
      <p:sp>
        <p:nvSpPr>
          <p:cNvPr id="41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GB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2430663" y="13422315"/>
            <a:ext cx="27542728" cy="9259887"/>
          </a:xfrm>
        </p:spPr>
        <p:txBody>
          <a:bodyPr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4861323" y="24482425"/>
            <a:ext cx="22681406" cy="11042651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t-PT"/>
              <a:t>Faça clique para editar o estilo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B64B1A3-23BA-47EB-B103-9FC0C2DC2C9B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90D9D4D-AF40-4872-B103-11728D9A73B1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559250" y="27763790"/>
            <a:ext cx="27544514" cy="8580437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2559250" y="18311815"/>
            <a:ext cx="27544514" cy="9451975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t-PT"/>
              <a:t>Clique para editar os estilos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CD99172-D22C-4546-858F-755B0AAAF0A9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e Conteúdo 2"/>
          <p:cNvSpPr>
            <a:spLocks noGrp="1"/>
          </p:cNvSpPr>
          <p:nvPr>
            <p:ph sz="half" idx="1"/>
          </p:nvPr>
        </p:nvSpPr>
        <p:spPr>
          <a:xfrm>
            <a:off x="2430662" y="12482514"/>
            <a:ext cx="13685639" cy="259254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16287750" y="12482514"/>
            <a:ext cx="13685640" cy="259254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CFE6A2C-5EAD-4EF9-8340-93AB278B0658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619848" y="1730375"/>
            <a:ext cx="29164359" cy="7200900"/>
          </a:xfrm>
        </p:spPr>
        <p:txBody>
          <a:bodyPr/>
          <a:lstStyle>
            <a:lvl1pPr>
              <a:defRPr/>
            </a:lvl1pPr>
          </a:lstStyle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1619847" y="9671053"/>
            <a:ext cx="14317860" cy="40306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Clique para editar os estilos</a:t>
            </a:r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1619847" y="13701714"/>
            <a:ext cx="14317860" cy="2489358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5" name="Marcador de Posição do Texto 4"/>
          <p:cNvSpPr>
            <a:spLocks noGrp="1"/>
          </p:cNvSpPr>
          <p:nvPr>
            <p:ph type="body" sz="quarter" idx="3"/>
          </p:nvPr>
        </p:nvSpPr>
        <p:spPr>
          <a:xfrm>
            <a:off x="16460987" y="9671053"/>
            <a:ext cx="14323219" cy="40306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Clique para editar os estilos</a:t>
            </a:r>
          </a:p>
        </p:txBody>
      </p:sp>
      <p:sp>
        <p:nvSpPr>
          <p:cNvPr id="6" name="Marcador de Posição de Conteúdo 5"/>
          <p:cNvSpPr>
            <a:spLocks noGrp="1"/>
          </p:cNvSpPr>
          <p:nvPr>
            <p:ph sz="quarter" idx="4"/>
          </p:nvPr>
        </p:nvSpPr>
        <p:spPr>
          <a:xfrm>
            <a:off x="16460987" y="13701714"/>
            <a:ext cx="14323219" cy="2489358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77C9EE-8ACB-45E4-A340-6D202875A884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EE55C8-E5C4-4C99-B068-1C5C0E6C4834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A66BC5-439C-4A47-B97D-E087A9A3F5BC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619847" y="1720852"/>
            <a:ext cx="10660260" cy="7319963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12669442" y="1720849"/>
            <a:ext cx="18114765" cy="368744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1619847" y="9040815"/>
            <a:ext cx="10660260" cy="2955448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/>
              <a:t>Clique para editar os estilos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8F05D37-E0BD-4EC1-AED3-7DD73FF7844C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350795" y="30243466"/>
            <a:ext cx="19443502" cy="357028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a Imagem 2"/>
          <p:cNvSpPr>
            <a:spLocks noGrp="1"/>
          </p:cNvSpPr>
          <p:nvPr>
            <p:ph type="pic" idx="1"/>
          </p:nvPr>
        </p:nvSpPr>
        <p:spPr>
          <a:xfrm>
            <a:off x="6350795" y="3860800"/>
            <a:ext cx="19443502" cy="25922288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PT" noProof="0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6350795" y="33813752"/>
            <a:ext cx="19443502" cy="50704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/>
              <a:t>Clique para editar os estilos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EA774B-CCE6-48F7-8009-CF0417AA93EB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736445-E8C0-46AF-AB8E-38BFB1930A37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23088600" y="3841753"/>
            <a:ext cx="6884790" cy="34566225"/>
          </a:xfrm>
        </p:spPr>
        <p:txBody>
          <a:bodyPr vert="eaVert"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>
          <a:xfrm>
            <a:off x="2430662" y="3841753"/>
            <a:ext cx="20486489" cy="34566225"/>
          </a:xfrm>
        </p:spPr>
        <p:txBody>
          <a:bodyPr vert="eaVert"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99FF2E-2529-4BCE-8308-F3784D7EFF56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430663" y="3841751"/>
            <a:ext cx="27542728" cy="7202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33973" tIns="216987" rIns="433973" bIns="216987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430663" y="12482514"/>
            <a:ext cx="27542728" cy="25925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33973" tIns="216987" rIns="433973" bIns="21698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2430662" y="39362063"/>
            <a:ext cx="6750844" cy="2881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33973" tIns="216987" rIns="433973" bIns="216987" numCol="1" anchor="t" anchorCtr="0" compatLnSpc="1">
            <a:prstTxWarp prst="textNoShape">
              <a:avLst/>
            </a:prstTxWarp>
          </a:bodyPr>
          <a:lstStyle>
            <a:lvl1pPr algn="l">
              <a:defRPr sz="6600"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1071029" y="39362063"/>
            <a:ext cx="10261997" cy="2881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33973" tIns="216987" rIns="433973" bIns="216987" numCol="1" anchor="t" anchorCtr="0" compatLnSpc="1">
            <a:prstTxWarp prst="textNoShape">
              <a:avLst/>
            </a:prstTxWarp>
          </a:bodyPr>
          <a:lstStyle>
            <a:lvl1pPr>
              <a:defRPr sz="6600"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3222547" y="39362063"/>
            <a:ext cx="6750844" cy="2881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33973" tIns="216987" rIns="433973" bIns="216987" numCol="1" anchor="t" anchorCtr="0" compatLnSpc="1">
            <a:prstTxWarp prst="textNoShape">
              <a:avLst/>
            </a:prstTxWarp>
          </a:bodyPr>
          <a:lstStyle>
            <a:lvl1pPr algn="r">
              <a:defRPr sz="6600"/>
            </a:lvl1pPr>
          </a:lstStyle>
          <a:p>
            <a:pPr>
              <a:defRPr/>
            </a:pPr>
            <a:fld id="{02385524-00DA-4179-A48F-8518404D397C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340225" rtl="0" eaLnBrk="0" fontAlgn="base" hangingPunct="0">
        <a:spcBef>
          <a:spcPct val="0"/>
        </a:spcBef>
        <a:spcAft>
          <a:spcPct val="0"/>
        </a:spcAft>
        <a:defRPr sz="20900">
          <a:solidFill>
            <a:schemeClr val="tx2"/>
          </a:solidFill>
          <a:latin typeface="+mj-lt"/>
          <a:ea typeface="+mj-ea"/>
          <a:cs typeface="+mj-cs"/>
        </a:defRPr>
      </a:lvl1pPr>
      <a:lvl2pPr algn="ctr" defTabSz="4340225" rtl="0" eaLnBrk="0" fontAlgn="base" hangingPunct="0">
        <a:spcBef>
          <a:spcPct val="0"/>
        </a:spcBef>
        <a:spcAft>
          <a:spcPct val="0"/>
        </a:spcAft>
        <a:defRPr sz="20900">
          <a:solidFill>
            <a:schemeClr val="tx2"/>
          </a:solidFill>
          <a:latin typeface="Times New Roman" pitchFamily="18" charset="0"/>
        </a:defRPr>
      </a:lvl2pPr>
      <a:lvl3pPr algn="ctr" defTabSz="4340225" rtl="0" eaLnBrk="0" fontAlgn="base" hangingPunct="0">
        <a:spcBef>
          <a:spcPct val="0"/>
        </a:spcBef>
        <a:spcAft>
          <a:spcPct val="0"/>
        </a:spcAft>
        <a:defRPr sz="20900">
          <a:solidFill>
            <a:schemeClr val="tx2"/>
          </a:solidFill>
          <a:latin typeface="Times New Roman" pitchFamily="18" charset="0"/>
        </a:defRPr>
      </a:lvl3pPr>
      <a:lvl4pPr algn="ctr" defTabSz="4340225" rtl="0" eaLnBrk="0" fontAlgn="base" hangingPunct="0">
        <a:spcBef>
          <a:spcPct val="0"/>
        </a:spcBef>
        <a:spcAft>
          <a:spcPct val="0"/>
        </a:spcAft>
        <a:defRPr sz="20900">
          <a:solidFill>
            <a:schemeClr val="tx2"/>
          </a:solidFill>
          <a:latin typeface="Times New Roman" pitchFamily="18" charset="0"/>
        </a:defRPr>
      </a:lvl4pPr>
      <a:lvl5pPr algn="ctr" defTabSz="4340225" rtl="0" eaLnBrk="0" fontAlgn="base" hangingPunct="0">
        <a:spcBef>
          <a:spcPct val="0"/>
        </a:spcBef>
        <a:spcAft>
          <a:spcPct val="0"/>
        </a:spcAft>
        <a:defRPr sz="20900">
          <a:solidFill>
            <a:schemeClr val="tx2"/>
          </a:solidFill>
          <a:latin typeface="Times New Roman" pitchFamily="18" charset="0"/>
        </a:defRPr>
      </a:lvl5pPr>
      <a:lvl6pPr marL="457200" algn="ctr" defTabSz="4340225" rtl="0" fontAlgn="base">
        <a:spcBef>
          <a:spcPct val="0"/>
        </a:spcBef>
        <a:spcAft>
          <a:spcPct val="0"/>
        </a:spcAft>
        <a:defRPr sz="20900">
          <a:solidFill>
            <a:schemeClr val="tx2"/>
          </a:solidFill>
          <a:latin typeface="Times New Roman" pitchFamily="18" charset="0"/>
        </a:defRPr>
      </a:lvl6pPr>
      <a:lvl7pPr marL="914400" algn="ctr" defTabSz="4340225" rtl="0" fontAlgn="base">
        <a:spcBef>
          <a:spcPct val="0"/>
        </a:spcBef>
        <a:spcAft>
          <a:spcPct val="0"/>
        </a:spcAft>
        <a:defRPr sz="20900">
          <a:solidFill>
            <a:schemeClr val="tx2"/>
          </a:solidFill>
          <a:latin typeface="Times New Roman" pitchFamily="18" charset="0"/>
        </a:defRPr>
      </a:lvl7pPr>
      <a:lvl8pPr marL="1371600" algn="ctr" defTabSz="4340225" rtl="0" fontAlgn="base">
        <a:spcBef>
          <a:spcPct val="0"/>
        </a:spcBef>
        <a:spcAft>
          <a:spcPct val="0"/>
        </a:spcAft>
        <a:defRPr sz="20900">
          <a:solidFill>
            <a:schemeClr val="tx2"/>
          </a:solidFill>
          <a:latin typeface="Times New Roman" pitchFamily="18" charset="0"/>
        </a:defRPr>
      </a:lvl8pPr>
      <a:lvl9pPr marL="1828800" algn="ctr" defTabSz="4340225" rtl="0" fontAlgn="base">
        <a:spcBef>
          <a:spcPct val="0"/>
        </a:spcBef>
        <a:spcAft>
          <a:spcPct val="0"/>
        </a:spcAft>
        <a:defRPr sz="20900">
          <a:solidFill>
            <a:schemeClr val="tx2"/>
          </a:solidFill>
          <a:latin typeface="Times New Roman" pitchFamily="18" charset="0"/>
        </a:defRPr>
      </a:lvl9pPr>
    </p:titleStyle>
    <p:bodyStyle>
      <a:lvl1pPr marL="1627188" indent="-1627188" algn="l" defTabSz="4340225" rtl="0" eaLnBrk="0" fontAlgn="base" hangingPunct="0">
        <a:spcBef>
          <a:spcPct val="20000"/>
        </a:spcBef>
        <a:spcAft>
          <a:spcPct val="0"/>
        </a:spcAft>
        <a:buChar char="•"/>
        <a:defRPr sz="15100">
          <a:solidFill>
            <a:schemeClr val="tx1"/>
          </a:solidFill>
          <a:latin typeface="+mn-lt"/>
          <a:ea typeface="+mn-ea"/>
          <a:cs typeface="+mn-cs"/>
        </a:defRPr>
      </a:lvl1pPr>
      <a:lvl2pPr marL="3525838" indent="-1355725" algn="l" defTabSz="4340225" rtl="0" eaLnBrk="0" fontAlgn="base" hangingPunct="0">
        <a:spcBef>
          <a:spcPct val="20000"/>
        </a:spcBef>
        <a:spcAft>
          <a:spcPct val="0"/>
        </a:spcAft>
        <a:buChar char="–"/>
        <a:defRPr sz="13300">
          <a:solidFill>
            <a:schemeClr val="tx1"/>
          </a:solidFill>
          <a:latin typeface="+mn-lt"/>
        </a:defRPr>
      </a:lvl2pPr>
      <a:lvl3pPr marL="5424488" indent="-1084263" algn="l" defTabSz="4340225" rtl="0" eaLnBrk="0" fontAlgn="base" hangingPunct="0">
        <a:spcBef>
          <a:spcPct val="20000"/>
        </a:spcBef>
        <a:spcAft>
          <a:spcPct val="0"/>
        </a:spcAft>
        <a:buChar char="•"/>
        <a:defRPr sz="11400">
          <a:solidFill>
            <a:schemeClr val="tx1"/>
          </a:solidFill>
          <a:latin typeface="+mn-lt"/>
        </a:defRPr>
      </a:lvl3pPr>
      <a:lvl4pPr marL="7594600" indent="-1085850" algn="l" defTabSz="4340225" rtl="0" eaLnBrk="0" fontAlgn="base" hangingPunct="0">
        <a:spcBef>
          <a:spcPct val="20000"/>
        </a:spcBef>
        <a:spcAft>
          <a:spcPct val="0"/>
        </a:spcAft>
        <a:buChar char="–"/>
        <a:defRPr sz="9500">
          <a:solidFill>
            <a:schemeClr val="tx1"/>
          </a:solidFill>
          <a:latin typeface="+mn-lt"/>
        </a:defRPr>
      </a:lvl4pPr>
      <a:lvl5pPr marL="9764713" indent="-1085850" algn="l" defTabSz="4340225" rtl="0" eaLnBrk="0" fontAlgn="base" hangingPunct="0">
        <a:spcBef>
          <a:spcPct val="20000"/>
        </a:spcBef>
        <a:spcAft>
          <a:spcPct val="0"/>
        </a:spcAft>
        <a:buChar char="»"/>
        <a:defRPr sz="9500">
          <a:solidFill>
            <a:schemeClr val="tx1"/>
          </a:solidFill>
          <a:latin typeface="+mn-lt"/>
        </a:defRPr>
      </a:lvl5pPr>
      <a:lvl6pPr marL="10221913" indent="-1085850" algn="l" defTabSz="4340225" rtl="0" fontAlgn="base">
        <a:spcBef>
          <a:spcPct val="20000"/>
        </a:spcBef>
        <a:spcAft>
          <a:spcPct val="0"/>
        </a:spcAft>
        <a:buChar char="»"/>
        <a:defRPr sz="9500">
          <a:solidFill>
            <a:schemeClr val="tx1"/>
          </a:solidFill>
          <a:latin typeface="+mn-lt"/>
        </a:defRPr>
      </a:lvl6pPr>
      <a:lvl7pPr marL="10679113" indent="-1085850" algn="l" defTabSz="4340225" rtl="0" fontAlgn="base">
        <a:spcBef>
          <a:spcPct val="20000"/>
        </a:spcBef>
        <a:spcAft>
          <a:spcPct val="0"/>
        </a:spcAft>
        <a:buChar char="»"/>
        <a:defRPr sz="9500">
          <a:solidFill>
            <a:schemeClr val="tx1"/>
          </a:solidFill>
          <a:latin typeface="+mn-lt"/>
        </a:defRPr>
      </a:lvl7pPr>
      <a:lvl8pPr marL="11136313" indent="-1085850" algn="l" defTabSz="4340225" rtl="0" fontAlgn="base">
        <a:spcBef>
          <a:spcPct val="20000"/>
        </a:spcBef>
        <a:spcAft>
          <a:spcPct val="0"/>
        </a:spcAft>
        <a:buChar char="»"/>
        <a:defRPr sz="9500">
          <a:solidFill>
            <a:schemeClr val="tx1"/>
          </a:solidFill>
          <a:latin typeface="+mn-lt"/>
        </a:defRPr>
      </a:lvl8pPr>
      <a:lvl9pPr marL="11593513" indent="-1085850" algn="l" defTabSz="4340225" rtl="0" fontAlgn="base">
        <a:spcBef>
          <a:spcPct val="20000"/>
        </a:spcBef>
        <a:spcAft>
          <a:spcPct val="0"/>
        </a:spcAft>
        <a:buChar char="»"/>
        <a:defRPr sz="9500">
          <a:solidFill>
            <a:schemeClr val="tx1"/>
          </a:solidFill>
          <a:latin typeface="+mn-lt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" name="AutoShape 11"/>
          <p:cNvSpPr>
            <a:spLocks noChangeArrowheads="1"/>
          </p:cNvSpPr>
          <p:nvPr/>
        </p:nvSpPr>
        <p:spPr bwMode="auto">
          <a:xfrm>
            <a:off x="1054308" y="30997772"/>
            <a:ext cx="14280356" cy="254000"/>
          </a:xfrm>
          <a:prstGeom prst="roundRect">
            <a:avLst>
              <a:gd name="adj" fmla="val 50000"/>
            </a:avLst>
          </a:prstGeom>
          <a:solidFill>
            <a:srgbClr val="002A20"/>
          </a:solidFill>
          <a:ln w="9525">
            <a:solidFill>
              <a:srgbClr val="000080"/>
            </a:solidFill>
            <a:round/>
            <a:headEnd/>
            <a:tailEnd/>
          </a:ln>
        </p:spPr>
        <p:txBody>
          <a:bodyPr/>
          <a:lstStyle/>
          <a:p>
            <a:pPr algn="l"/>
            <a:endParaRPr lang="pt-PT"/>
          </a:p>
        </p:txBody>
      </p:sp>
      <p:sp>
        <p:nvSpPr>
          <p:cNvPr id="23" name="Rectangle 6">
            <a:extLst>
              <a:ext uri="{FF2B5EF4-FFF2-40B4-BE49-F238E27FC236}">
                <a16:creationId xmlns:a16="http://schemas.microsoft.com/office/drawing/2014/main" id="{BEE08F70-1E3E-437E-8F84-9AC5DF45F8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058009" y="9258911"/>
            <a:ext cx="15414923" cy="330932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33973" tIns="216987" rIns="433973" bIns="216987" numCol="1" anchor="t" anchorCtr="0" compatLnSpc="1">
            <a:prstTxWarp prst="textNoShape">
              <a:avLst/>
            </a:prstTxWarp>
          </a:bodyPr>
          <a:lstStyle>
            <a:lvl1pPr marL="1627188" indent="-1627188" algn="l" defTabSz="4340225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525838" indent="-1355725" algn="l" defTabSz="4340225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+mn-lt"/>
              </a:defRPr>
            </a:lvl2pPr>
            <a:lvl3pPr marL="5424488" indent="-1084263" algn="l" defTabSz="4340225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</a:defRPr>
            </a:lvl3pPr>
            <a:lvl4pPr marL="7594600" indent="-1085850" algn="l" defTabSz="4340225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800">
                <a:solidFill>
                  <a:schemeClr val="tx1"/>
                </a:solidFill>
                <a:latin typeface="+mn-lt"/>
              </a:defRPr>
            </a:lvl4pPr>
            <a:lvl5pPr marL="9764713" indent="-1085850" algn="l" defTabSz="4340225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5pPr>
            <a:lvl6pPr marL="10221913" indent="-1085850" algn="l" defTabSz="4340225" rtl="0" fontAlgn="base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6pPr>
            <a:lvl7pPr marL="10679113" indent="-1085850" algn="l" defTabSz="4340225" rtl="0" fontAlgn="base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7pPr>
            <a:lvl8pPr marL="11136313" indent="-1085850" algn="l" defTabSz="4340225" rtl="0" fontAlgn="base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8pPr>
            <a:lvl9pPr marL="11593513" indent="-1085850" algn="l" defTabSz="4340225" rtl="0" fontAlgn="base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buFontTx/>
              <a:buNone/>
            </a:pPr>
            <a:r>
              <a:rPr lang="pt-PT" sz="5400" b="1" kern="0" dirty="0">
                <a:latin typeface="Calibri" pitchFamily="34" charset="0"/>
              </a:rPr>
              <a:t>SUBTÍTULO</a:t>
            </a:r>
            <a:endParaRPr lang="pt-PT" sz="4400" b="1" kern="0" dirty="0">
              <a:latin typeface="Calibri" pitchFamily="34" charset="0"/>
            </a:endParaRPr>
          </a:p>
          <a:p>
            <a:pPr marL="0" indent="0" algn="just">
              <a:spcBef>
                <a:spcPts val="0"/>
              </a:spcBef>
              <a:spcAft>
                <a:spcPts val="1200"/>
              </a:spcAft>
              <a:buFontTx/>
              <a:buNone/>
            </a:pPr>
            <a:endParaRPr lang="pt-PT" sz="4400" kern="0" dirty="0">
              <a:latin typeface="Calibri" pitchFamily="34" charset="0"/>
              <a:cs typeface="Calibri" panose="020F0502020204030204" pitchFamily="34" charset="0"/>
            </a:endParaRPr>
          </a:p>
          <a:p>
            <a:pPr marL="0" indent="0" algn="just">
              <a:spcBef>
                <a:spcPts val="0"/>
              </a:spcBef>
              <a:spcAft>
                <a:spcPts val="1200"/>
              </a:spcAft>
              <a:buFontTx/>
              <a:buNone/>
            </a:pPr>
            <a:endParaRPr lang="pt-PT" sz="5400" b="1" kern="0" dirty="0">
              <a:latin typeface="Calibri" pitchFamily="34" charset="0"/>
            </a:endParaRPr>
          </a:p>
          <a:p>
            <a:pPr marL="0" indent="0" algn="just">
              <a:spcBef>
                <a:spcPts val="0"/>
              </a:spcBef>
              <a:spcAft>
                <a:spcPts val="1200"/>
              </a:spcAft>
              <a:buFontTx/>
              <a:buNone/>
            </a:pPr>
            <a:endParaRPr lang="pt-PT" sz="5400" b="1" kern="0" dirty="0">
              <a:latin typeface="Calibri" pitchFamily="34" charset="0"/>
            </a:endParaRPr>
          </a:p>
          <a:p>
            <a:pPr marL="0" indent="0" algn="just">
              <a:spcBef>
                <a:spcPts val="0"/>
              </a:spcBef>
              <a:spcAft>
                <a:spcPts val="1200"/>
              </a:spcAft>
              <a:buFontTx/>
              <a:buNone/>
            </a:pPr>
            <a:endParaRPr lang="pt-PT" sz="5400" b="1" kern="0" dirty="0">
              <a:latin typeface="Calibri" pitchFamily="34" charset="0"/>
            </a:endParaRPr>
          </a:p>
          <a:p>
            <a:pPr marL="0" indent="0" algn="just">
              <a:spcBef>
                <a:spcPts val="0"/>
              </a:spcBef>
              <a:spcAft>
                <a:spcPts val="1200"/>
              </a:spcAft>
              <a:buFontTx/>
              <a:buNone/>
            </a:pPr>
            <a:endParaRPr lang="pt-PT" sz="5400" b="1" kern="0" dirty="0">
              <a:latin typeface="Calibri" pitchFamily="34" charset="0"/>
            </a:endParaRPr>
          </a:p>
          <a:p>
            <a:pPr marL="0" indent="0" algn="just">
              <a:spcBef>
                <a:spcPts val="0"/>
              </a:spcBef>
              <a:spcAft>
                <a:spcPts val="1200"/>
              </a:spcAft>
              <a:buFontTx/>
              <a:buNone/>
            </a:pPr>
            <a:endParaRPr lang="pt-PT" sz="5400" b="1" kern="0" dirty="0">
              <a:latin typeface="Calibri" pitchFamily="34" charset="0"/>
            </a:endParaRPr>
          </a:p>
          <a:p>
            <a:pPr marL="0" indent="0" algn="just">
              <a:spcBef>
                <a:spcPts val="0"/>
              </a:spcBef>
              <a:spcAft>
                <a:spcPts val="1200"/>
              </a:spcAft>
              <a:buFontTx/>
              <a:buNone/>
            </a:pPr>
            <a:endParaRPr lang="pt-PT" sz="5400" b="1" kern="0" dirty="0">
              <a:latin typeface="Calibri" pitchFamily="34" charset="0"/>
            </a:endParaRPr>
          </a:p>
          <a:p>
            <a:pPr marL="0" indent="0" algn="just">
              <a:spcBef>
                <a:spcPts val="0"/>
              </a:spcBef>
              <a:spcAft>
                <a:spcPts val="1200"/>
              </a:spcAft>
              <a:buFontTx/>
              <a:buNone/>
            </a:pPr>
            <a:endParaRPr lang="pt-PT" sz="5400" b="1" kern="0" dirty="0">
              <a:latin typeface="Calibri" pitchFamily="34" charset="0"/>
            </a:endParaRPr>
          </a:p>
          <a:p>
            <a:pPr marL="0" indent="0" algn="just">
              <a:spcBef>
                <a:spcPts val="0"/>
              </a:spcBef>
              <a:spcAft>
                <a:spcPts val="1200"/>
              </a:spcAft>
              <a:buFontTx/>
              <a:buNone/>
            </a:pPr>
            <a:r>
              <a:rPr lang="pt-PT" sz="5400" b="1" kern="0" dirty="0">
                <a:latin typeface="Calibri" pitchFamily="34" charset="0"/>
              </a:rPr>
              <a:t>SUBTÍTULO</a:t>
            </a:r>
          </a:p>
          <a:p>
            <a:pPr marL="0" indent="0" algn="just">
              <a:spcBef>
                <a:spcPts val="0"/>
              </a:spcBef>
              <a:spcAft>
                <a:spcPts val="1200"/>
              </a:spcAft>
              <a:buFontTx/>
              <a:buNone/>
            </a:pPr>
            <a:endParaRPr lang="pt-PT" sz="4400" kern="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0"/>
              </a:spcBef>
              <a:spcAft>
                <a:spcPts val="1200"/>
              </a:spcAft>
              <a:buFontTx/>
              <a:buNone/>
            </a:pPr>
            <a:endParaRPr lang="pt-PT" sz="5400" b="1" kern="0" dirty="0">
              <a:latin typeface="Calibri" pitchFamily="34" charset="0"/>
            </a:endParaRPr>
          </a:p>
          <a:p>
            <a:pPr>
              <a:spcBef>
                <a:spcPts val="0"/>
              </a:spcBef>
              <a:spcAft>
                <a:spcPts val="1200"/>
              </a:spcAft>
              <a:buFontTx/>
              <a:buNone/>
            </a:pPr>
            <a:endParaRPr lang="pt-PT" sz="5400" b="1" kern="0" dirty="0">
              <a:latin typeface="Calibri" pitchFamily="34" charset="0"/>
            </a:endParaRPr>
          </a:p>
          <a:p>
            <a:pPr>
              <a:spcBef>
                <a:spcPts val="0"/>
              </a:spcBef>
              <a:spcAft>
                <a:spcPts val="1200"/>
              </a:spcAft>
              <a:buFontTx/>
              <a:buNone/>
            </a:pPr>
            <a:endParaRPr lang="pt-PT" sz="5400" b="1" kern="0" dirty="0">
              <a:latin typeface="Calibri" pitchFamily="34" charset="0"/>
            </a:endParaRPr>
          </a:p>
          <a:p>
            <a:pPr>
              <a:spcBef>
                <a:spcPts val="0"/>
              </a:spcBef>
              <a:spcAft>
                <a:spcPts val="1200"/>
              </a:spcAft>
              <a:buFontTx/>
              <a:buNone/>
            </a:pPr>
            <a:endParaRPr lang="pt-PT" sz="5400" b="1" kern="0" dirty="0">
              <a:latin typeface="Calibri" pitchFamily="34" charset="0"/>
            </a:endParaRPr>
          </a:p>
          <a:p>
            <a:pPr>
              <a:spcBef>
                <a:spcPts val="0"/>
              </a:spcBef>
              <a:spcAft>
                <a:spcPts val="1200"/>
              </a:spcAft>
              <a:buFontTx/>
              <a:buNone/>
            </a:pPr>
            <a:endParaRPr lang="pt-PT" sz="5400" b="1" kern="0" dirty="0">
              <a:latin typeface="Calibri" pitchFamily="34" charset="0"/>
            </a:endParaRPr>
          </a:p>
          <a:p>
            <a:pPr>
              <a:spcBef>
                <a:spcPts val="0"/>
              </a:spcBef>
              <a:spcAft>
                <a:spcPts val="1200"/>
              </a:spcAft>
              <a:buFontTx/>
              <a:buNone/>
            </a:pPr>
            <a:endParaRPr lang="pt-PT" sz="5400" b="1" kern="0" dirty="0">
              <a:latin typeface="Calibri" pitchFamily="34" charset="0"/>
            </a:endParaRPr>
          </a:p>
          <a:p>
            <a:pPr>
              <a:spcBef>
                <a:spcPts val="0"/>
              </a:spcBef>
              <a:spcAft>
                <a:spcPts val="1200"/>
              </a:spcAft>
              <a:buFontTx/>
              <a:buNone/>
            </a:pPr>
            <a:endParaRPr lang="pt-PT" sz="5400" b="1" kern="0" dirty="0">
              <a:latin typeface="Calibri" pitchFamily="34" charset="0"/>
            </a:endParaRPr>
          </a:p>
          <a:p>
            <a:pPr>
              <a:spcBef>
                <a:spcPts val="0"/>
              </a:spcBef>
              <a:spcAft>
                <a:spcPts val="1200"/>
              </a:spcAft>
              <a:buFontTx/>
              <a:buNone/>
            </a:pPr>
            <a:endParaRPr lang="pt-PT" sz="5400" b="1" kern="0" dirty="0">
              <a:latin typeface="Calibri" pitchFamily="34" charset="0"/>
            </a:endParaRPr>
          </a:p>
          <a:p>
            <a:pPr>
              <a:spcBef>
                <a:spcPts val="0"/>
              </a:spcBef>
              <a:spcAft>
                <a:spcPts val="1200"/>
              </a:spcAft>
              <a:buFontTx/>
              <a:buNone/>
            </a:pPr>
            <a:endParaRPr lang="pt-PT" sz="5400" b="1" kern="0" dirty="0">
              <a:latin typeface="Calibri" pitchFamily="34" charset="0"/>
            </a:endParaRPr>
          </a:p>
          <a:p>
            <a:pPr>
              <a:spcBef>
                <a:spcPts val="0"/>
              </a:spcBef>
              <a:spcAft>
                <a:spcPts val="1200"/>
              </a:spcAft>
              <a:buFontTx/>
              <a:buNone/>
            </a:pPr>
            <a:endParaRPr lang="pt-PT" sz="5400" b="1" kern="0" dirty="0">
              <a:latin typeface="Calibri" pitchFamily="34" charset="0"/>
            </a:endParaRPr>
          </a:p>
          <a:p>
            <a:pPr>
              <a:spcBef>
                <a:spcPts val="0"/>
              </a:spcBef>
              <a:spcAft>
                <a:spcPts val="1200"/>
              </a:spcAft>
              <a:buFontTx/>
              <a:buNone/>
            </a:pPr>
            <a:r>
              <a:rPr lang="pt-PT" sz="5400" b="1" kern="0" dirty="0">
                <a:latin typeface="Calibri" pitchFamily="34" charset="0"/>
              </a:rPr>
              <a:t>SUBTÍTULO</a:t>
            </a:r>
            <a:endParaRPr lang="pt-PT" sz="4400" b="1" kern="0" dirty="0">
              <a:latin typeface="Calibri" pitchFamily="34" charset="0"/>
            </a:endParaRPr>
          </a:p>
          <a:p>
            <a:pPr>
              <a:spcBef>
                <a:spcPts val="0"/>
              </a:spcBef>
              <a:spcAft>
                <a:spcPts val="1200"/>
              </a:spcAft>
              <a:buFontTx/>
              <a:buNone/>
            </a:pPr>
            <a:endParaRPr lang="pt-PT" sz="4400" b="1" i="1" kern="0" dirty="0">
              <a:latin typeface="Calibri" pitchFamily="34" charset="0"/>
            </a:endParaRPr>
          </a:p>
        </p:txBody>
      </p:sp>
      <p:sp>
        <p:nvSpPr>
          <p:cNvPr id="1027" name="Rectangle 6"/>
          <p:cNvSpPr>
            <a:spLocks noGrp="1" noChangeArrowheads="1"/>
          </p:cNvSpPr>
          <p:nvPr>
            <p:ph type="body" sz="half" idx="1"/>
          </p:nvPr>
        </p:nvSpPr>
        <p:spPr>
          <a:xfrm>
            <a:off x="504281" y="9361340"/>
            <a:ext cx="15414923" cy="33093259"/>
          </a:xfrm>
        </p:spPr>
        <p:txBody>
          <a:bodyPr/>
          <a:lstStyle/>
          <a:p>
            <a:pPr marL="0" indent="0" eaLnBrk="1" hangingPunct="1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buFontTx/>
              <a:buNone/>
            </a:pPr>
            <a:r>
              <a:rPr lang="pt-PT" sz="5400" b="1" dirty="0">
                <a:latin typeface="Calibri" pitchFamily="34" charset="0"/>
              </a:rPr>
              <a:t>SUBTÍTULO</a:t>
            </a:r>
            <a:endParaRPr lang="pt-PT" sz="4400" b="1" dirty="0">
              <a:latin typeface="Calibri" pitchFamily="34" charset="0"/>
            </a:endParaRPr>
          </a:p>
          <a:p>
            <a:pPr marL="0" indent="0" algn="just">
              <a:spcBef>
                <a:spcPts val="0"/>
              </a:spcBef>
              <a:spcAft>
                <a:spcPts val="1200"/>
              </a:spcAft>
              <a:buNone/>
            </a:pPr>
            <a:endParaRPr lang="pt-PT" sz="4400" dirty="0">
              <a:latin typeface="Calibri" pitchFamily="34" charset="0"/>
              <a:cs typeface="Calibri" panose="020F0502020204030204" pitchFamily="34" charset="0"/>
            </a:endParaRPr>
          </a:p>
          <a:p>
            <a:pPr marL="0" indent="0" algn="just">
              <a:spcBef>
                <a:spcPts val="0"/>
              </a:spcBef>
              <a:spcAft>
                <a:spcPts val="1200"/>
              </a:spcAft>
              <a:buNone/>
            </a:pPr>
            <a:endParaRPr lang="pt-PT" sz="5400" b="1" dirty="0">
              <a:latin typeface="Calibri" pitchFamily="34" charset="0"/>
            </a:endParaRPr>
          </a:p>
          <a:p>
            <a:pPr marL="0" indent="0" algn="just">
              <a:spcBef>
                <a:spcPts val="0"/>
              </a:spcBef>
              <a:spcAft>
                <a:spcPts val="1200"/>
              </a:spcAft>
              <a:buNone/>
            </a:pPr>
            <a:endParaRPr lang="pt-PT" sz="5400" b="1" dirty="0">
              <a:latin typeface="Calibri" pitchFamily="34" charset="0"/>
            </a:endParaRPr>
          </a:p>
          <a:p>
            <a:pPr marL="0" indent="0" algn="just">
              <a:spcBef>
                <a:spcPts val="0"/>
              </a:spcBef>
              <a:spcAft>
                <a:spcPts val="1200"/>
              </a:spcAft>
              <a:buNone/>
            </a:pPr>
            <a:endParaRPr lang="pt-PT" sz="5400" b="1" dirty="0">
              <a:latin typeface="Calibri" pitchFamily="34" charset="0"/>
            </a:endParaRPr>
          </a:p>
          <a:p>
            <a:pPr marL="0" indent="0" algn="just">
              <a:spcBef>
                <a:spcPts val="0"/>
              </a:spcBef>
              <a:spcAft>
                <a:spcPts val="1200"/>
              </a:spcAft>
              <a:buNone/>
            </a:pPr>
            <a:endParaRPr lang="pt-PT" sz="5400" b="1" dirty="0">
              <a:latin typeface="Calibri" pitchFamily="34" charset="0"/>
            </a:endParaRPr>
          </a:p>
          <a:p>
            <a:pPr marL="0" indent="0" algn="just">
              <a:spcBef>
                <a:spcPts val="0"/>
              </a:spcBef>
              <a:spcAft>
                <a:spcPts val="1200"/>
              </a:spcAft>
              <a:buNone/>
            </a:pPr>
            <a:endParaRPr lang="pt-PT" sz="5400" b="1" dirty="0">
              <a:latin typeface="Calibri" pitchFamily="34" charset="0"/>
            </a:endParaRPr>
          </a:p>
          <a:p>
            <a:pPr marL="0" indent="0" algn="just">
              <a:spcBef>
                <a:spcPts val="0"/>
              </a:spcBef>
              <a:spcAft>
                <a:spcPts val="1200"/>
              </a:spcAft>
              <a:buNone/>
            </a:pPr>
            <a:endParaRPr lang="pt-PT" sz="5400" b="1" dirty="0">
              <a:latin typeface="Calibri" pitchFamily="34" charset="0"/>
            </a:endParaRPr>
          </a:p>
          <a:p>
            <a:pPr marL="0" indent="0" algn="just">
              <a:spcBef>
                <a:spcPts val="0"/>
              </a:spcBef>
              <a:spcAft>
                <a:spcPts val="1200"/>
              </a:spcAft>
              <a:buNone/>
            </a:pPr>
            <a:endParaRPr lang="pt-PT" sz="5400" b="1" dirty="0">
              <a:latin typeface="Calibri" pitchFamily="34" charset="0"/>
            </a:endParaRPr>
          </a:p>
          <a:p>
            <a:pPr marL="0" indent="0" algn="just">
              <a:spcBef>
                <a:spcPts val="0"/>
              </a:spcBef>
              <a:spcAft>
                <a:spcPts val="1200"/>
              </a:spcAft>
              <a:buNone/>
            </a:pPr>
            <a:r>
              <a:rPr lang="pt-PT" sz="5400" b="1" dirty="0">
                <a:latin typeface="Calibri" pitchFamily="34" charset="0"/>
              </a:rPr>
              <a:t>SUBTÍTULO</a:t>
            </a:r>
          </a:p>
          <a:p>
            <a:pPr marL="0" indent="0" algn="just">
              <a:spcBef>
                <a:spcPts val="0"/>
              </a:spcBef>
              <a:spcAft>
                <a:spcPts val="1200"/>
              </a:spcAft>
              <a:buNone/>
            </a:pPr>
            <a:endParaRPr lang="pt-PT" sz="4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0"/>
              </a:spcBef>
              <a:spcAft>
                <a:spcPts val="1200"/>
              </a:spcAft>
              <a:buNone/>
            </a:pPr>
            <a:endParaRPr lang="pt-PT" sz="5400" b="1" dirty="0">
              <a:latin typeface="Calibri" pitchFamily="34" charset="0"/>
            </a:endParaRPr>
          </a:p>
          <a:p>
            <a:pPr>
              <a:spcBef>
                <a:spcPts val="0"/>
              </a:spcBef>
              <a:spcAft>
                <a:spcPts val="1200"/>
              </a:spcAft>
              <a:buNone/>
            </a:pPr>
            <a:endParaRPr lang="pt-PT" sz="5400" b="1" dirty="0">
              <a:latin typeface="Calibri" pitchFamily="34" charset="0"/>
            </a:endParaRPr>
          </a:p>
          <a:p>
            <a:pPr>
              <a:spcBef>
                <a:spcPts val="0"/>
              </a:spcBef>
              <a:spcAft>
                <a:spcPts val="1200"/>
              </a:spcAft>
              <a:buNone/>
            </a:pPr>
            <a:endParaRPr lang="pt-PT" sz="5400" b="1" dirty="0">
              <a:latin typeface="Calibri" pitchFamily="34" charset="0"/>
            </a:endParaRPr>
          </a:p>
          <a:p>
            <a:pPr>
              <a:spcBef>
                <a:spcPts val="0"/>
              </a:spcBef>
              <a:spcAft>
                <a:spcPts val="1200"/>
              </a:spcAft>
              <a:buNone/>
            </a:pPr>
            <a:endParaRPr lang="pt-PT" sz="5400" b="1" dirty="0">
              <a:latin typeface="Calibri" pitchFamily="34" charset="0"/>
            </a:endParaRPr>
          </a:p>
          <a:p>
            <a:pPr>
              <a:spcBef>
                <a:spcPts val="0"/>
              </a:spcBef>
              <a:spcAft>
                <a:spcPts val="1200"/>
              </a:spcAft>
              <a:buNone/>
            </a:pPr>
            <a:endParaRPr lang="pt-PT" sz="5400" b="1" dirty="0">
              <a:latin typeface="Calibri" pitchFamily="34" charset="0"/>
            </a:endParaRPr>
          </a:p>
          <a:p>
            <a:pPr>
              <a:spcBef>
                <a:spcPts val="0"/>
              </a:spcBef>
              <a:spcAft>
                <a:spcPts val="1200"/>
              </a:spcAft>
              <a:buNone/>
            </a:pPr>
            <a:endParaRPr lang="pt-PT" sz="5400" b="1" dirty="0">
              <a:latin typeface="Calibri" pitchFamily="34" charset="0"/>
            </a:endParaRPr>
          </a:p>
          <a:p>
            <a:pPr>
              <a:spcBef>
                <a:spcPts val="0"/>
              </a:spcBef>
              <a:spcAft>
                <a:spcPts val="1200"/>
              </a:spcAft>
              <a:buNone/>
            </a:pPr>
            <a:endParaRPr lang="pt-PT" sz="5400" b="1" dirty="0">
              <a:latin typeface="Calibri" pitchFamily="34" charset="0"/>
            </a:endParaRPr>
          </a:p>
          <a:p>
            <a:pPr>
              <a:spcBef>
                <a:spcPts val="0"/>
              </a:spcBef>
              <a:spcAft>
                <a:spcPts val="1200"/>
              </a:spcAft>
              <a:buNone/>
            </a:pPr>
            <a:endParaRPr lang="pt-PT" sz="5400" b="1" dirty="0">
              <a:latin typeface="Calibri" pitchFamily="34" charset="0"/>
            </a:endParaRPr>
          </a:p>
          <a:p>
            <a:pPr>
              <a:spcBef>
                <a:spcPts val="0"/>
              </a:spcBef>
              <a:spcAft>
                <a:spcPts val="1200"/>
              </a:spcAft>
              <a:buNone/>
            </a:pPr>
            <a:endParaRPr lang="pt-PT" sz="5400" b="1" dirty="0">
              <a:latin typeface="Calibri" pitchFamily="34" charset="0"/>
            </a:endParaRPr>
          </a:p>
          <a:p>
            <a:pPr>
              <a:spcBef>
                <a:spcPts val="0"/>
              </a:spcBef>
              <a:spcAft>
                <a:spcPts val="1200"/>
              </a:spcAft>
              <a:buNone/>
            </a:pPr>
            <a:endParaRPr lang="pt-PT" sz="5400" b="1" dirty="0">
              <a:latin typeface="Calibri" pitchFamily="34" charset="0"/>
            </a:endParaRPr>
          </a:p>
          <a:p>
            <a:pPr>
              <a:spcBef>
                <a:spcPts val="0"/>
              </a:spcBef>
              <a:spcAft>
                <a:spcPts val="1200"/>
              </a:spcAft>
              <a:buNone/>
            </a:pPr>
            <a:r>
              <a:rPr lang="pt-PT" sz="5400" b="1" dirty="0">
                <a:latin typeface="Calibri" pitchFamily="34" charset="0"/>
              </a:rPr>
              <a:t>SUBTÍTULO</a:t>
            </a:r>
            <a:endParaRPr lang="pt-PT" sz="4400" b="1" dirty="0">
              <a:latin typeface="Calibri" pitchFamily="34" charset="0"/>
            </a:endParaRPr>
          </a:p>
          <a:p>
            <a:pPr>
              <a:spcBef>
                <a:spcPts val="0"/>
              </a:spcBef>
              <a:spcAft>
                <a:spcPts val="1200"/>
              </a:spcAft>
              <a:buNone/>
            </a:pPr>
            <a:endParaRPr lang="pt-PT" sz="4400" b="1" i="1" dirty="0">
              <a:latin typeface="Calibri" pitchFamily="34" charset="0"/>
            </a:endParaRPr>
          </a:p>
        </p:txBody>
      </p:sp>
      <p:sp>
        <p:nvSpPr>
          <p:cNvPr id="1033" name="Rectangle 10"/>
          <p:cNvSpPr>
            <a:spLocks noGrp="1" noChangeArrowheads="1"/>
          </p:cNvSpPr>
          <p:nvPr>
            <p:ph type="title"/>
          </p:nvPr>
        </p:nvSpPr>
        <p:spPr>
          <a:xfrm>
            <a:off x="0" y="432348"/>
            <a:ext cx="32404050" cy="2160240"/>
          </a:xfrm>
          <a:noFill/>
        </p:spPr>
        <p:txBody>
          <a:bodyPr/>
          <a:lstStyle/>
          <a:p>
            <a:pPr eaLnBrk="1" hangingPunct="1"/>
            <a:r>
              <a:rPr lang="pt-PT" sz="6500" b="1" dirty="0">
                <a:latin typeface="Calibri" pitchFamily="34" charset="0"/>
              </a:rPr>
              <a:t>Título da Apresentação em Poster</a:t>
            </a:r>
            <a:endParaRPr lang="en-US" sz="6500" b="1" dirty="0">
              <a:solidFill>
                <a:schemeClr val="tx1"/>
              </a:solidFill>
              <a:latin typeface="Calibri" pitchFamily="34" charset="0"/>
            </a:endParaRPr>
          </a:p>
        </p:txBody>
      </p:sp>
      <p:sp>
        <p:nvSpPr>
          <p:cNvPr id="1038" name="AutoShape 36"/>
          <p:cNvSpPr>
            <a:spLocks noChangeArrowheads="1"/>
          </p:cNvSpPr>
          <p:nvPr/>
        </p:nvSpPr>
        <p:spPr bwMode="auto">
          <a:xfrm>
            <a:off x="16562065" y="10369452"/>
            <a:ext cx="14280356" cy="254000"/>
          </a:xfrm>
          <a:prstGeom prst="roundRect">
            <a:avLst>
              <a:gd name="adj" fmla="val 50000"/>
            </a:avLst>
          </a:prstGeom>
          <a:solidFill>
            <a:srgbClr val="002A20"/>
          </a:solidFill>
          <a:ln w="9525">
            <a:solidFill>
              <a:srgbClr val="000080"/>
            </a:solidFill>
            <a:round/>
            <a:headEnd/>
            <a:tailEnd/>
          </a:ln>
        </p:spPr>
        <p:txBody>
          <a:bodyPr/>
          <a:lstStyle/>
          <a:p>
            <a:pPr algn="l"/>
            <a:endParaRPr lang="pt-PT"/>
          </a:p>
        </p:txBody>
      </p:sp>
      <p:sp>
        <p:nvSpPr>
          <p:cNvPr id="1040" name="Rectangle 132"/>
          <p:cNvSpPr>
            <a:spLocks noChangeArrowheads="1"/>
          </p:cNvSpPr>
          <p:nvPr/>
        </p:nvSpPr>
        <p:spPr bwMode="auto">
          <a:xfrm>
            <a:off x="2" y="-923327"/>
            <a:ext cx="184731" cy="18466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l"/>
            <a:endParaRPr lang="pt-PT"/>
          </a:p>
        </p:txBody>
      </p:sp>
      <p:sp>
        <p:nvSpPr>
          <p:cNvPr id="19" name="Rectângulo 18"/>
          <p:cNvSpPr/>
          <p:nvPr/>
        </p:nvSpPr>
        <p:spPr>
          <a:xfrm>
            <a:off x="4548785" y="427039"/>
            <a:ext cx="6268641" cy="3416320"/>
          </a:xfrm>
          <a:prstGeom prst="rect">
            <a:avLst/>
          </a:prstGeom>
        </p:spPr>
        <p:txBody>
          <a:bodyPr>
            <a:spAutoFit/>
          </a:bodyPr>
          <a:lstStyle/>
          <a:p>
            <a:pPr algn="l">
              <a:lnSpc>
                <a:spcPct val="200000"/>
              </a:lnSpc>
              <a:defRPr/>
            </a:pPr>
            <a:endParaRPr lang="pt-PT" sz="3600" b="1" dirty="0">
              <a:solidFill>
                <a:srgbClr val="002A2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ebuchet MS" pitchFamily="34" charset="0"/>
            </a:endParaRPr>
          </a:p>
          <a:p>
            <a:pPr algn="l">
              <a:lnSpc>
                <a:spcPct val="200000"/>
              </a:lnSpc>
              <a:defRPr/>
            </a:pPr>
            <a:endParaRPr lang="pt-PT" sz="3600" b="1" dirty="0">
              <a:solidFill>
                <a:srgbClr val="002A2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ebuchet MS" pitchFamily="34" charset="0"/>
            </a:endParaRPr>
          </a:p>
          <a:p>
            <a:pPr algn="l">
              <a:lnSpc>
                <a:spcPct val="200000"/>
              </a:lnSpc>
              <a:defRPr/>
            </a:pPr>
            <a:endParaRPr lang="pt-PT" sz="3600" b="1" dirty="0">
              <a:solidFill>
                <a:srgbClr val="002A2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ebuchet MS" pitchFamily="34" charset="0"/>
            </a:endParaRPr>
          </a:p>
        </p:txBody>
      </p:sp>
      <p:sp>
        <p:nvSpPr>
          <p:cNvPr id="1053" name="Rectangle 29"/>
          <p:cNvSpPr>
            <a:spLocks noChangeArrowheads="1"/>
          </p:cNvSpPr>
          <p:nvPr/>
        </p:nvSpPr>
        <p:spPr bwMode="auto">
          <a:xfrm>
            <a:off x="16202025" y="3168652"/>
            <a:ext cx="16202025" cy="2492990"/>
          </a:xfrm>
          <a:prstGeom prst="rect">
            <a:avLst/>
          </a:prstGeom>
          <a:noFill/>
          <a:ln w="9525" cap="flat" cmpd="sng">
            <a:noFill/>
            <a:prstDash val="solid"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l">
              <a:lnSpc>
                <a:spcPct val="150000"/>
              </a:lnSpc>
            </a:pPr>
            <a:r>
              <a:rPr lang="pt-PT" sz="4000" b="1" dirty="0">
                <a:latin typeface="Calibri" pitchFamily="34" charset="0"/>
              </a:rPr>
              <a:t>Autor(</a:t>
            </a:r>
            <a:r>
              <a:rPr lang="pt-PT" sz="4000" b="1" dirty="0" err="1">
                <a:latin typeface="Calibri" pitchFamily="34" charset="0"/>
              </a:rPr>
              <a:t>es</a:t>
            </a:r>
            <a:r>
              <a:rPr lang="pt-PT" sz="4000" b="1" dirty="0">
                <a:latin typeface="Calibri" pitchFamily="34" charset="0"/>
              </a:rPr>
              <a:t>) da Comunicação em Poster</a:t>
            </a:r>
          </a:p>
          <a:p>
            <a:pPr algn="l">
              <a:lnSpc>
                <a:spcPct val="150000"/>
              </a:lnSpc>
            </a:pPr>
            <a:r>
              <a:rPr lang="pt-PT" sz="3600" baseline="30000" dirty="0">
                <a:latin typeface="Calibri" pitchFamily="34" charset="0"/>
              </a:rPr>
              <a:t>1</a:t>
            </a:r>
            <a:r>
              <a:rPr lang="pt-PT" sz="3600" dirty="0">
                <a:latin typeface="Calibri" pitchFamily="34" charset="0"/>
              </a:rPr>
              <a:t>Afiliação do(s) autor(</a:t>
            </a:r>
            <a:r>
              <a:rPr lang="pt-PT" sz="3600" dirty="0" err="1">
                <a:latin typeface="Calibri" pitchFamily="34" charset="0"/>
              </a:rPr>
              <a:t>es</a:t>
            </a:r>
            <a:r>
              <a:rPr lang="pt-PT" sz="3600" dirty="0">
                <a:latin typeface="Calibri" pitchFamily="34" charset="0"/>
              </a:rPr>
              <a:t>)</a:t>
            </a:r>
            <a:endParaRPr lang="pt-PT" sz="1600" dirty="0">
              <a:latin typeface="Calibri" pitchFamily="34" charset="0"/>
            </a:endParaRPr>
          </a:p>
          <a:p>
            <a:pPr algn="l">
              <a:lnSpc>
                <a:spcPct val="150000"/>
              </a:lnSpc>
            </a:pPr>
            <a:r>
              <a:rPr lang="pt-PT" sz="2800" dirty="0">
                <a:latin typeface="Calibri" pitchFamily="34" charset="0"/>
              </a:rPr>
              <a:t>Contacto: </a:t>
            </a:r>
            <a:endParaRPr lang="pt-PT" sz="3600" dirty="0">
              <a:latin typeface="Calibri" pitchFamily="34" charset="0"/>
            </a:endParaRPr>
          </a:p>
        </p:txBody>
      </p:sp>
      <p:sp>
        <p:nvSpPr>
          <p:cNvPr id="15" name="AutoShape 36"/>
          <p:cNvSpPr>
            <a:spLocks noChangeArrowheads="1"/>
          </p:cNvSpPr>
          <p:nvPr/>
        </p:nvSpPr>
        <p:spPr bwMode="auto">
          <a:xfrm>
            <a:off x="1080345" y="10475492"/>
            <a:ext cx="14280356" cy="254000"/>
          </a:xfrm>
          <a:prstGeom prst="roundRect">
            <a:avLst>
              <a:gd name="adj" fmla="val 50000"/>
            </a:avLst>
          </a:prstGeom>
          <a:solidFill>
            <a:srgbClr val="002A20"/>
          </a:solidFill>
          <a:ln w="9525">
            <a:solidFill>
              <a:srgbClr val="000080"/>
            </a:solidFill>
            <a:round/>
            <a:headEnd/>
            <a:tailEnd/>
          </a:ln>
        </p:spPr>
        <p:txBody>
          <a:bodyPr/>
          <a:lstStyle/>
          <a:p>
            <a:pPr algn="l"/>
            <a:endParaRPr lang="pt-PT"/>
          </a:p>
        </p:txBody>
      </p:sp>
      <p:sp>
        <p:nvSpPr>
          <p:cNvPr id="20" name="AutoShape 11"/>
          <p:cNvSpPr>
            <a:spLocks noChangeArrowheads="1"/>
          </p:cNvSpPr>
          <p:nvPr/>
        </p:nvSpPr>
        <p:spPr bwMode="auto">
          <a:xfrm>
            <a:off x="1008337" y="19188460"/>
            <a:ext cx="14280356" cy="254000"/>
          </a:xfrm>
          <a:prstGeom prst="roundRect">
            <a:avLst>
              <a:gd name="adj" fmla="val 50000"/>
            </a:avLst>
          </a:prstGeom>
          <a:solidFill>
            <a:srgbClr val="002A20"/>
          </a:solidFill>
          <a:ln w="9525">
            <a:solidFill>
              <a:srgbClr val="000080"/>
            </a:solidFill>
            <a:round/>
            <a:headEnd/>
            <a:tailEnd/>
          </a:ln>
        </p:spPr>
        <p:txBody>
          <a:bodyPr/>
          <a:lstStyle/>
          <a:p>
            <a:pPr algn="l"/>
            <a:endParaRPr lang="pt-PT"/>
          </a:p>
        </p:txBody>
      </p:sp>
      <p:sp>
        <p:nvSpPr>
          <p:cNvPr id="41" name="AutoShape 36"/>
          <p:cNvSpPr>
            <a:spLocks noChangeArrowheads="1"/>
          </p:cNvSpPr>
          <p:nvPr/>
        </p:nvSpPr>
        <p:spPr bwMode="auto">
          <a:xfrm>
            <a:off x="16562065" y="30997772"/>
            <a:ext cx="14280356" cy="254000"/>
          </a:xfrm>
          <a:prstGeom prst="roundRect">
            <a:avLst>
              <a:gd name="adj" fmla="val 50000"/>
            </a:avLst>
          </a:prstGeom>
          <a:solidFill>
            <a:srgbClr val="002A20"/>
          </a:solidFill>
          <a:ln w="9525">
            <a:solidFill>
              <a:srgbClr val="000080"/>
            </a:solidFill>
            <a:round/>
            <a:headEnd/>
            <a:tailEnd/>
          </a:ln>
        </p:spPr>
        <p:txBody>
          <a:bodyPr/>
          <a:lstStyle/>
          <a:p>
            <a:pPr algn="l"/>
            <a:endParaRPr lang="pt-PT"/>
          </a:p>
        </p:txBody>
      </p:sp>
      <p:sp>
        <p:nvSpPr>
          <p:cNvPr id="42" name="AutoShape 36"/>
          <p:cNvSpPr>
            <a:spLocks noChangeArrowheads="1"/>
          </p:cNvSpPr>
          <p:nvPr/>
        </p:nvSpPr>
        <p:spPr bwMode="auto">
          <a:xfrm>
            <a:off x="16562065" y="19154428"/>
            <a:ext cx="14280356" cy="254000"/>
          </a:xfrm>
          <a:prstGeom prst="roundRect">
            <a:avLst>
              <a:gd name="adj" fmla="val 50000"/>
            </a:avLst>
          </a:prstGeom>
          <a:solidFill>
            <a:srgbClr val="002A20"/>
          </a:solidFill>
          <a:ln w="9525">
            <a:solidFill>
              <a:srgbClr val="000080"/>
            </a:solidFill>
            <a:round/>
            <a:headEnd/>
            <a:tailEnd/>
          </a:ln>
        </p:spPr>
        <p:txBody>
          <a:bodyPr/>
          <a:lstStyle/>
          <a:p>
            <a:pPr algn="l"/>
            <a:endParaRPr lang="pt-PT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42B430E5-4AE0-3E07-6AB8-37A8F01F96D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5398" y="3471358"/>
            <a:ext cx="14342531" cy="5169902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0080"/>
        </a:solidFill>
        <a:ln w="9525" cap="flat" cmpd="sng" algn="ctr">
          <a:solidFill>
            <a:srgbClr val="00008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434022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1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0080"/>
        </a:solidFill>
        <a:ln w="9525" cap="flat" cmpd="sng" algn="ctr">
          <a:solidFill>
            <a:srgbClr val="00008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434022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1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o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o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6833</TotalTime>
  <Words>31</Words>
  <Application>Microsoft Office PowerPoint</Application>
  <PresentationFormat>Personalizados</PresentationFormat>
  <Paragraphs>50</Paragraphs>
  <Slides>1</Slides>
  <Notes>1</Notes>
  <HiddenSlides>0</HiddenSlides>
  <MMClips>0</MMClips>
  <ScaleCrop>false</ScaleCrop>
  <HeadingPairs>
    <vt:vector size="6" baseType="variant">
      <vt:variant>
        <vt:lpstr>Tipos de letra usados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dos diapositivos</vt:lpstr>
      </vt:variant>
      <vt:variant>
        <vt:i4>1</vt:i4>
      </vt:variant>
    </vt:vector>
  </HeadingPairs>
  <TitlesOfParts>
    <vt:vector size="5" baseType="lpstr">
      <vt:lpstr>Calibri</vt:lpstr>
      <vt:lpstr>Times New Roman</vt:lpstr>
      <vt:lpstr>Trebuchet MS</vt:lpstr>
      <vt:lpstr>Default Design</vt:lpstr>
      <vt:lpstr>Título da Apresentação em Poster</vt:lpstr>
    </vt:vector>
  </TitlesOfParts>
  <Company>ULHT - Cofac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edfisica</dc:creator>
  <cp:lastModifiedBy>PEDRO HUMBERTO ARAÚJO TEQUES</cp:lastModifiedBy>
  <cp:revision>235</cp:revision>
  <dcterms:created xsi:type="dcterms:W3CDTF">2001-10-03T16:00:33Z</dcterms:created>
  <dcterms:modified xsi:type="dcterms:W3CDTF">2026-09-11T16:19:44Z</dcterms:modified>
</cp:coreProperties>
</file>